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mcginn@rvcschools.org" TargetMode="External"/><Relationship Id="rId2" Type="http://schemas.openxmlformats.org/officeDocument/2006/relationships/hyperlink" Target="mailto:cjones@rvc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femminello@rvcschool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DE7F-A8DB-48BE-9ACF-42773EE16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Nuts and Bolts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2C33F-B92E-4840-959E-13F48A482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Carla Jones, Stephanie Markwalter, Nick Boyiatzis</a:t>
            </a:r>
          </a:p>
        </p:txBody>
      </p:sp>
    </p:spTree>
    <p:extLst>
      <p:ext uri="{BB962C8B-B14F-4D97-AF65-F5344CB8AC3E}">
        <p14:creationId xmlns:p14="http://schemas.microsoft.com/office/powerpoint/2010/main" val="12607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6"/>
    </mc:Choice>
    <mc:Fallback xmlns="">
      <p:transition spd="slow" advTm="276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E552-DA1A-4324-8436-C876096F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Extra-Curricular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B906-6575-45F7-9A84-60D95168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day ends at 2:42.  Bus right after school and late bus at 3:40.</a:t>
            </a:r>
          </a:p>
          <a:p>
            <a:r>
              <a:rPr lang="en-US" dirty="0"/>
              <a:t>Clubs – listed in Agenda Book, website and will be receiving a club catalog in Parent folder in August. Meetings are announced in advisory and  posted outside the Counseling Office and on website</a:t>
            </a:r>
          </a:p>
          <a:p>
            <a:r>
              <a:rPr lang="en-US" dirty="0"/>
              <a:t>Sports – 6</a:t>
            </a:r>
            <a:r>
              <a:rPr lang="en-US" baseline="30000" dirty="0"/>
              <a:t>th</a:t>
            </a:r>
            <a:r>
              <a:rPr lang="en-US" dirty="0"/>
              <a:t> graders can’t play team sports but can do intramurals  in gym after school– basketball, volleyball and weight training</a:t>
            </a:r>
          </a:p>
          <a:p>
            <a:r>
              <a:rPr lang="en-US" dirty="0"/>
              <a:t>School plays – twice a year: Fall Revue and Spring Musical</a:t>
            </a:r>
          </a:p>
        </p:txBody>
      </p:sp>
    </p:spTree>
    <p:extLst>
      <p:ext uri="{BB962C8B-B14F-4D97-AF65-F5344CB8AC3E}">
        <p14:creationId xmlns:p14="http://schemas.microsoft.com/office/powerpoint/2010/main" val="24679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2"/>
    </mc:Choice>
    <mc:Fallback xmlns="">
      <p:transition spd="slow" advTm="955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E322-4C7A-4296-9A71-604B2D93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8F4A-452E-4673-850A-5B283520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many people here at South Side  Middle School  to help your child – School Counselors, Administrators, psychologist, social workers, teachers, secretaries, custodians</a:t>
            </a:r>
          </a:p>
          <a:p>
            <a:r>
              <a:rPr lang="en-US" dirty="0"/>
              <a:t>Contact information: Counseling Office 255-8983 Main Office 255-8978</a:t>
            </a:r>
          </a:p>
          <a:p>
            <a:pPr lvl="1"/>
            <a:r>
              <a:rPr lang="en-US" dirty="0"/>
              <a:t>Mrs. Jones – </a:t>
            </a:r>
            <a:r>
              <a:rPr lang="en-US" dirty="0">
                <a:hlinkClick r:id="rId2"/>
              </a:rPr>
              <a:t>cjones@rvcschools.org</a:t>
            </a:r>
            <a:endParaRPr lang="en-US" dirty="0"/>
          </a:p>
          <a:p>
            <a:pPr lvl="1"/>
            <a:r>
              <a:rPr lang="en-US" dirty="0"/>
              <a:t>Ms. McGinn – </a:t>
            </a:r>
            <a:r>
              <a:rPr lang="en-US" dirty="0">
                <a:hlinkClick r:id="rId3"/>
              </a:rPr>
              <a:t>smcginn@rvcschools.org</a:t>
            </a:r>
            <a:endParaRPr lang="en-US" dirty="0"/>
          </a:p>
          <a:p>
            <a:pPr marL="2743200" lvl="6" indent="0">
              <a:buNone/>
            </a:pPr>
            <a:r>
              <a:rPr lang="en-US" dirty="0"/>
              <a:t>    </a:t>
            </a:r>
          </a:p>
          <a:p>
            <a:r>
              <a:rPr lang="en-US" dirty="0"/>
              <a:t>We look forward to meeting your children!!</a:t>
            </a:r>
          </a:p>
        </p:txBody>
      </p:sp>
    </p:spTree>
    <p:extLst>
      <p:ext uri="{BB962C8B-B14F-4D97-AF65-F5344CB8AC3E}">
        <p14:creationId xmlns:p14="http://schemas.microsoft.com/office/powerpoint/2010/main" val="10159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3"/>
    </mc:Choice>
    <mc:Fallback xmlns="">
      <p:transition spd="slow" advTm="295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3F4C-0B02-4900-A449-48DE0443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C8B4-3006-4856-A904-7AC4A68C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Counselor meets with 5</a:t>
            </a:r>
            <a:r>
              <a:rPr lang="en-US" baseline="30000" dirty="0"/>
              <a:t>th</a:t>
            </a:r>
            <a:r>
              <a:rPr lang="en-US" dirty="0"/>
              <a:t> grade teachers to discuss student learning profiles </a:t>
            </a:r>
          </a:p>
          <a:p>
            <a:r>
              <a:rPr lang="en-US" dirty="0"/>
              <a:t>Virtual presentation to 5</a:t>
            </a:r>
            <a:r>
              <a:rPr lang="en-US" baseline="30000" dirty="0"/>
              <a:t>th</a:t>
            </a:r>
            <a:r>
              <a:rPr lang="en-US" dirty="0"/>
              <a:t> grade classes by Mrs. Jones, Ms. McGinn and 4 graduates from each elementary school to go over typical day in the middle school and answer questions</a:t>
            </a:r>
          </a:p>
          <a:p>
            <a:r>
              <a:rPr lang="en-US" dirty="0"/>
              <a:t>Parent orientation</a:t>
            </a:r>
          </a:p>
          <a:p>
            <a:r>
              <a:rPr lang="en-US" dirty="0"/>
              <a:t>End of summer orientation (August 25</a:t>
            </a:r>
            <a:r>
              <a:rPr lang="en-US" baseline="30000" dirty="0"/>
              <a:t>th</a:t>
            </a:r>
            <a:r>
              <a:rPr lang="en-US" dirty="0"/>
              <a:t>) when students come in to middle school and go through their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5"/>
    </mc:Choice>
    <mc:Fallback xmlns="">
      <p:transition spd="slow" advTm="687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1B39-DB42-4168-AF60-61516885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70E0-8567-405A-BD48-2F0394FB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Bus- have to live .8 mile from school to be eligible for bus in 6</a:t>
            </a:r>
            <a:r>
              <a:rPr lang="en-US" baseline="30000" dirty="0"/>
              <a:t>th</a:t>
            </a:r>
            <a:r>
              <a:rPr lang="en-US" dirty="0"/>
              <a:t> grade; 1.3 miles from school in 7</a:t>
            </a:r>
            <a:r>
              <a:rPr lang="en-US" baseline="30000" dirty="0"/>
              <a:t>th</a:t>
            </a:r>
            <a:r>
              <a:rPr lang="en-US" dirty="0"/>
              <a:t> and  8</a:t>
            </a:r>
            <a:r>
              <a:rPr lang="en-US" baseline="30000" dirty="0"/>
              <a:t>th</a:t>
            </a:r>
            <a:r>
              <a:rPr lang="en-US" dirty="0"/>
              <a:t> grades.  Will receive bus pass in summer if eligible</a:t>
            </a:r>
          </a:p>
          <a:p>
            <a:r>
              <a:rPr lang="en-US" dirty="0"/>
              <a:t>Bike – must wear helmet and lock bike to bike rack</a:t>
            </a:r>
          </a:p>
          <a:p>
            <a:r>
              <a:rPr lang="en-US" dirty="0"/>
              <a:t>Walk/Get a ride</a:t>
            </a:r>
          </a:p>
          <a:p>
            <a:r>
              <a:rPr lang="en-US" dirty="0"/>
              <a:t>Once students get here, they can : go to breakfast, wait in auditorium, or go to extra help which is from 7:35-8:00.  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46"/>
    </mc:Choice>
    <mc:Fallback xmlns="">
      <p:transition spd="slow" advTm="532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9185-E843-4471-BD91-A6C4493C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D69B-6F86-4636-9886-EE4CAF98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Might not use lockers right away – can then carry backpacks</a:t>
            </a:r>
          </a:p>
          <a:p>
            <a:r>
              <a:rPr lang="en-US" dirty="0"/>
              <a:t>Lockers have combination locks – good idea to practice over the summer</a:t>
            </a:r>
          </a:p>
          <a:p>
            <a:r>
              <a:rPr lang="en-US" dirty="0"/>
              <a:t>Students should not share their combination with anyone and make sure locker is fully locked when they leave it</a:t>
            </a:r>
          </a:p>
          <a:p>
            <a:r>
              <a:rPr lang="en-US" dirty="0"/>
              <a:t>If your child is on the shorter side, you can sign up for a lower locker. Please email </a:t>
            </a:r>
            <a:r>
              <a:rPr lang="en-US" dirty="0">
                <a:hlinkClick r:id="rId2"/>
              </a:rPr>
              <a:t>afemminello@rvcschools.org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08"/>
    </mc:Choice>
    <mc:Fallback xmlns="">
      <p:transition spd="slow" advTm="767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05B-23C8-4D01-A7E0-0B5C708C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0847-6557-47B5-9526-1BB1DA3D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8 minutes of the day, like a homeroom</a:t>
            </a:r>
          </a:p>
          <a:p>
            <a:r>
              <a:rPr lang="en-US" dirty="0"/>
              <a:t>Approximately 12 students in  each advisory – mixed grade level</a:t>
            </a:r>
          </a:p>
          <a:p>
            <a:r>
              <a:rPr lang="en-US" dirty="0"/>
              <a:t>Take attendance, say pledge, watch announcements from Morning News</a:t>
            </a:r>
          </a:p>
          <a:p>
            <a:r>
              <a:rPr lang="en-US" dirty="0"/>
              <a:t>Extended Advisory – once a month – do various activities</a:t>
            </a:r>
          </a:p>
          <a:p>
            <a:r>
              <a:rPr lang="en-US" dirty="0"/>
              <a:t>School Store – open during Advisory to purchase school supplies</a:t>
            </a:r>
          </a:p>
        </p:txBody>
      </p:sp>
    </p:spTree>
    <p:extLst>
      <p:ext uri="{BB962C8B-B14F-4D97-AF65-F5344CB8AC3E}">
        <p14:creationId xmlns:p14="http://schemas.microsoft.com/office/powerpoint/2010/main" val="36586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23"/>
    </mc:Choice>
    <mc:Fallback xmlns="">
      <p:transition spd="slow" advTm="584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6D99-58EF-4CA0-9BDF-8FFB8EC9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887D-1972-45B5-BB2D-27900554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periods in a day, 39 minutes each period, 4 mins between periods </a:t>
            </a:r>
          </a:p>
          <a:p>
            <a:r>
              <a:rPr lang="en-US" dirty="0"/>
              <a:t>Typical classes are: LA, Math, Science, SS, Spanish or French, PE, Band, Chorus or Orchestra, Exploratory – Cooking, Sewing, Music, Career exploration and personal development, Strategies for Life, Math Strategies , ELA Support</a:t>
            </a:r>
          </a:p>
          <a:p>
            <a:r>
              <a:rPr lang="en-US" dirty="0"/>
              <a:t>All 6</a:t>
            </a:r>
            <a:r>
              <a:rPr lang="en-US" baseline="30000" dirty="0"/>
              <a:t>th</a:t>
            </a:r>
            <a:r>
              <a:rPr lang="en-US" dirty="0"/>
              <a:t> graders eat Lunch 5</a:t>
            </a:r>
            <a:r>
              <a:rPr lang="en-US" baseline="30000" dirty="0"/>
              <a:t>th</a:t>
            </a:r>
            <a:r>
              <a:rPr lang="en-US" dirty="0"/>
              <a:t> period – either Lunch/Study or Study/Lunch</a:t>
            </a:r>
          </a:p>
          <a:p>
            <a:r>
              <a:rPr lang="en-US" dirty="0"/>
              <a:t>Can bring lunch, buy lunch or buy snacks – </a:t>
            </a:r>
            <a:r>
              <a:rPr lang="en-US" dirty="0" err="1"/>
              <a:t>MySchool</a:t>
            </a:r>
            <a:r>
              <a:rPr lang="en-US" dirty="0"/>
              <a:t> bucks</a:t>
            </a:r>
          </a:p>
        </p:txBody>
      </p:sp>
    </p:spTree>
    <p:extLst>
      <p:ext uri="{BB962C8B-B14F-4D97-AF65-F5344CB8AC3E}">
        <p14:creationId xmlns:p14="http://schemas.microsoft.com/office/powerpoint/2010/main" val="18266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40"/>
    </mc:Choice>
    <mc:Fallback xmlns="">
      <p:transition spd="slow" advTm="1528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F051-861B-4633-A925-3D05341D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20418"/>
            <a:ext cx="9601196" cy="1497496"/>
          </a:xfrm>
        </p:spPr>
        <p:txBody>
          <a:bodyPr>
            <a:normAutofit/>
          </a:bodyPr>
          <a:lstStyle/>
          <a:p>
            <a:r>
              <a:rPr lang="en-US" sz="4800" dirty="0"/>
              <a:t>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D4424-8C87-4EF1-BC02-1DDF3639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17913"/>
            <a:ext cx="9601196" cy="3126041"/>
          </a:xfrm>
        </p:spPr>
        <p:txBody>
          <a:bodyPr>
            <a:normAutofit fontScale="92500"/>
          </a:bodyPr>
          <a:lstStyle/>
          <a:p>
            <a:r>
              <a:rPr lang="en-US" dirty="0"/>
              <a:t>What are they? Major subject teachers are grouped together into 3 clusters per grade</a:t>
            </a:r>
          </a:p>
          <a:p>
            <a:r>
              <a:rPr lang="en-US" dirty="0"/>
              <a:t>Students are randomly assigned</a:t>
            </a:r>
          </a:p>
          <a:p>
            <a:r>
              <a:rPr lang="en-US" dirty="0"/>
              <a:t>School counselor meets with cluster teachers to discuss issues that come up</a:t>
            </a:r>
          </a:p>
          <a:p>
            <a:r>
              <a:rPr lang="en-US" dirty="0"/>
              <a:t>Parents can schedule a cluster meeting where all the teachers are available at the same time – Call Counseling office to set up.  This is in place of parent-teacher conferences.</a:t>
            </a:r>
          </a:p>
          <a:p>
            <a:r>
              <a:rPr lang="en-US" dirty="0"/>
              <a:t>Many ways to communicate with teachers – phone, email, conferences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32"/>
    </mc:Choice>
    <mc:Fallback xmlns="">
      <p:transition spd="slow" advTm="1496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6A1C-D8F0-4244-B44E-BD75F73A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EFBB-CDC9-49BA-A9DB-32590D0F8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 is important!</a:t>
            </a:r>
          </a:p>
          <a:p>
            <a:r>
              <a:rPr lang="en-US" dirty="0"/>
              <a:t>Students given an agenda book on first day of school</a:t>
            </a:r>
          </a:p>
          <a:p>
            <a:r>
              <a:rPr lang="en-US" dirty="0"/>
              <a:t>All students will be given a Chrome Book</a:t>
            </a:r>
          </a:p>
          <a:p>
            <a:r>
              <a:rPr lang="en-US" dirty="0"/>
              <a:t>Teachers use Google Classroom to post all assignments – good when absent</a:t>
            </a:r>
          </a:p>
          <a:p>
            <a:r>
              <a:rPr lang="en-US" dirty="0"/>
              <a:t>Power School Parent Portal – great way to stay on top of grades and assignments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81"/>
    </mc:Choice>
    <mc:Fallback xmlns="">
      <p:transition spd="slow" advTm="1816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CA6-7A40-4F8A-ACF5-8C1B73F0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7D4D-9FFF-4E2C-8B8F-0FECD648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 quarters and there will be a Report Card at the end of each quarter with grades and comments for each class.</a:t>
            </a:r>
          </a:p>
          <a:p>
            <a:r>
              <a:rPr lang="en-US" dirty="0"/>
              <a:t>Posted on the Power School Portal</a:t>
            </a:r>
          </a:p>
          <a:p>
            <a:r>
              <a:rPr lang="en-US" dirty="0"/>
              <a:t>Regular Honor Roll – 85 average</a:t>
            </a:r>
          </a:p>
          <a:p>
            <a:r>
              <a:rPr lang="en-US" dirty="0"/>
              <a:t>High Honor Roll – 92.5 average </a:t>
            </a:r>
          </a:p>
        </p:txBody>
      </p:sp>
    </p:spTree>
    <p:extLst>
      <p:ext uri="{BB962C8B-B14F-4D97-AF65-F5344CB8AC3E}">
        <p14:creationId xmlns:p14="http://schemas.microsoft.com/office/powerpoint/2010/main" val="33090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72"/>
    </mc:Choice>
    <mc:Fallback xmlns="">
      <p:transition spd="slow" advTm="106772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3698</TotalTime>
  <Words>699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Nuts and Bolts</vt:lpstr>
      <vt:lpstr>Orientation Process</vt:lpstr>
      <vt:lpstr>Getting to School</vt:lpstr>
      <vt:lpstr>Lockers</vt:lpstr>
      <vt:lpstr>Advisory</vt:lpstr>
      <vt:lpstr>6th Grade Classes</vt:lpstr>
      <vt:lpstr>Clusters</vt:lpstr>
      <vt:lpstr>Organization</vt:lpstr>
      <vt:lpstr>Report Cards</vt:lpstr>
      <vt:lpstr>Extra-Curricular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Nuts and Bolts</dc:title>
  <dc:creator>Jones, Carla</dc:creator>
  <cp:lastModifiedBy>Jacobs, Jade</cp:lastModifiedBy>
  <cp:revision>22</cp:revision>
  <dcterms:created xsi:type="dcterms:W3CDTF">2021-04-10T15:33:43Z</dcterms:created>
  <dcterms:modified xsi:type="dcterms:W3CDTF">2021-05-04T15:42:22Z</dcterms:modified>
</cp:coreProperties>
</file>